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73" r:id="rId4"/>
    <p:sldId id="272" r:id="rId5"/>
    <p:sldId id="258" r:id="rId6"/>
    <p:sldId id="274" r:id="rId7"/>
    <p:sldId id="275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6" r:id="rId22"/>
  </p:sldIdLst>
  <p:sldSz cx="12192000" cy="6858000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34EF00-A145-B000-9551-26AEBE56D7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A7331D-A412-00A2-9E30-6B9782AEF1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A9A5AE-42ED-63DA-2F28-F3EDF2066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7700A-BFEF-4295-9F31-5CA8169DDB36}" type="datetimeFigureOut">
              <a:rPr lang="pt-BR" smtClean="0"/>
              <a:t>06/02/2025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A591AF-6ACD-F81C-B68B-9A06B6229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0CF696-28B5-3402-6413-C8CEB39D0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A618-FB1C-4C31-B0FA-CAE5F5172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3559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65512D-39C6-B0E8-C2DB-C972AC9C3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F4F9596-D0E1-03A8-30A1-BFC8EBDD33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A589C2-D70B-9EB5-4B5F-D36E996B1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7700A-BFEF-4295-9F31-5CA8169DDB36}" type="datetimeFigureOut">
              <a:rPr lang="pt-BR" smtClean="0"/>
              <a:t>06/02/2025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BB96E5-1677-D7DA-560F-55A16D08F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F7F28A-7614-E317-BFD4-301293D0B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A618-FB1C-4C31-B0FA-CAE5F5172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3190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4A08525-7CBB-014F-2986-A7241573B9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0141F4E-384D-6123-FC15-72123DD63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BABCE6-E1A1-1BFA-B3CA-E8315DFA7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7700A-BFEF-4295-9F31-5CA8169DDB36}" type="datetimeFigureOut">
              <a:rPr lang="pt-BR" smtClean="0"/>
              <a:t>06/02/2025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B38C89-AF06-82CA-D555-88CD77964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B250B0E-A88F-6F3A-7D7B-2D1373781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A618-FB1C-4C31-B0FA-CAE5F5172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6714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DD8865-2B81-9B1B-0BEE-AF4ED6F9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95C902-E15B-9D50-1A59-BA02C4072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1DBBF6-CFA9-89A9-7B9C-A9528B1AA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7700A-BFEF-4295-9F31-5CA8169DDB36}" type="datetimeFigureOut">
              <a:rPr lang="pt-BR" smtClean="0"/>
              <a:t>06/02/2025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F44EA96-93F8-637B-2F2A-32856C6A6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7E4C83-B548-4FF0-833E-5EE9024F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A618-FB1C-4C31-B0FA-CAE5F5172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490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B616F8-3D3C-EA2A-2932-9A3CB228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2C6075A-FBBC-C944-00CE-D6B99AC7B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4B0B959-5AC6-605A-FB14-9F3C8A2E7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7700A-BFEF-4295-9F31-5CA8169DDB36}" type="datetimeFigureOut">
              <a:rPr lang="pt-BR" smtClean="0"/>
              <a:t>06/02/2025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3372C5-6D82-C023-1C3C-F6495FC1C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770CA2-9D6C-0CA7-C488-E43C8DD28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A618-FB1C-4C31-B0FA-CAE5F5172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14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7182E8-949A-1E5E-D542-2C8D506FD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E5987E-D20F-8B73-FF31-890A61F58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FC6906F-303B-6C6D-C033-040FA83B8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2C23609-649D-C899-E30A-3F049EA29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7700A-BFEF-4295-9F31-5CA8169DDB36}" type="datetimeFigureOut">
              <a:rPr lang="pt-BR" smtClean="0"/>
              <a:t>06/02/2025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5D96FB0-D0A6-E063-81E7-EC1D9F23F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25E4684-B53F-B028-07D0-5458B9AB4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A618-FB1C-4C31-B0FA-CAE5F5172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721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34B337-1D57-EBA1-5601-C31517D01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403242D-22D6-50EA-91F8-10124238F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7F6F50E-6F66-09FD-CF09-318A2DF58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9C6089E-7080-2B07-2641-62F2C315EB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A394778-D36C-522C-9832-8CC2894098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EC15F0D-038B-112D-6502-5EC6BD566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7700A-BFEF-4295-9F31-5CA8169DDB36}" type="datetimeFigureOut">
              <a:rPr lang="pt-BR" smtClean="0"/>
              <a:t>06/02/2025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3C752F0-2044-1E6A-1508-5748DB8E6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EA06CBB-8FA5-8C23-EC47-554869291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A618-FB1C-4C31-B0FA-CAE5F5172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1684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7246F-8151-1AE6-1026-73EDA095E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EAB90B8-9372-C3FA-BD08-DDE9981EE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7700A-BFEF-4295-9F31-5CA8169DDB36}" type="datetimeFigureOut">
              <a:rPr lang="pt-BR" smtClean="0"/>
              <a:t>06/02/2025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0AC1DC0-382D-B84C-DE50-EC31CB02E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4374E0C-AFDD-5B45-17AC-8882A053E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A618-FB1C-4C31-B0FA-CAE5F5172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9078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CC473DB-1169-1996-BDFA-C82933C57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7700A-BFEF-4295-9F31-5CA8169DDB36}" type="datetimeFigureOut">
              <a:rPr lang="pt-BR" smtClean="0"/>
              <a:t>06/02/2025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A63BF7A-B8AB-4B9C-0F55-B82D90C98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3BFBC38-CA99-D104-D4D0-B2B97729E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A618-FB1C-4C31-B0FA-CAE5F5172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884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5EE98C-393E-F341-B1D7-8DE7E9BA0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D84A59-D9D3-DF9F-55D8-069256968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BE66713-E359-9D79-CB1D-0E04F2BAA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3CA97A-4C1A-3F64-B5EF-A6E1657C3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7700A-BFEF-4295-9F31-5CA8169DDB36}" type="datetimeFigureOut">
              <a:rPr lang="pt-BR" smtClean="0"/>
              <a:t>06/02/2025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B764FDD-28F4-ABC1-D6FE-F0B84ED29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9A9F3F0-9FD9-DAA3-1ECA-43FFB46E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A618-FB1C-4C31-B0FA-CAE5F5172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5008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925987-6256-45B7-E6D2-BCEEA4BF8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4E53066-85FB-EA19-35C8-C8BF191AF2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0C770EC-8BED-2388-2CAA-F725C03A4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B0842EE-A015-3409-3BC0-72661861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7700A-BFEF-4295-9F31-5CA8169DDB36}" type="datetimeFigureOut">
              <a:rPr lang="pt-BR" smtClean="0"/>
              <a:t>06/02/2025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CE85D67-B3F1-31E6-2FD4-714ACCF8A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9762A64-2A40-EA7F-98D5-E0ECC3F2A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A618-FB1C-4C31-B0FA-CAE5F5172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266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BD3DF6D-F637-95AA-8198-A0232B3DB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D6DC3E5-E490-3D0C-1779-5E2CB6502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EF5565-53E5-C900-B76A-169BAD1055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7700A-BFEF-4295-9F31-5CA8169DDB36}" type="datetimeFigureOut">
              <a:rPr lang="pt-BR" smtClean="0"/>
              <a:t>06/02/2025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E77479-DDAA-FEDD-FC29-114FE8D1BB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5D266C-AA14-66A9-EF68-38A31E66B1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EA618-FB1C-4C31-B0FA-CAE5F5172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998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2D93411-455C-763D-866D-7D149CDA45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851" t="20680" r="14287" b="35782"/>
          <a:stretch/>
        </p:blipFill>
        <p:spPr>
          <a:xfrm>
            <a:off x="0" y="1"/>
            <a:ext cx="12192000" cy="2286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EC164BC-044D-BD78-0D59-8207EEBEBD2E}"/>
              </a:ext>
            </a:extLst>
          </p:cNvPr>
          <p:cNvSpPr txBox="1"/>
          <p:nvPr/>
        </p:nvSpPr>
        <p:spPr>
          <a:xfrm>
            <a:off x="0" y="2286001"/>
            <a:ext cx="12192000" cy="144655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CALENDARIO MUNICIPAL DE EVENTOS ESPORTIVOS</a:t>
            </a:r>
          </a:p>
          <a:p>
            <a:pPr algn="ctr"/>
            <a:endParaRPr lang="pt-BR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0D32415-47F1-2A81-7C34-A7857943D799}"/>
              </a:ext>
            </a:extLst>
          </p:cNvPr>
          <p:cNvSpPr txBox="1"/>
          <p:nvPr/>
        </p:nvSpPr>
        <p:spPr>
          <a:xfrm>
            <a:off x="0" y="3732551"/>
            <a:ext cx="12192000" cy="156966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9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SÃO CARLOS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D6CB211-6FA0-3569-D03F-509F800222A7}"/>
              </a:ext>
            </a:extLst>
          </p:cNvPr>
          <p:cNvSpPr txBox="1"/>
          <p:nvPr/>
        </p:nvSpPr>
        <p:spPr>
          <a:xfrm>
            <a:off x="0" y="5288339"/>
            <a:ext cx="12192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9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13657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EE7D7-F0FC-CF3A-DE3C-A715A9F5F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5E263B-9809-43E7-CF04-22E4525D9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286000"/>
            <a:ext cx="12191999" cy="5598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50DF5B8-5D90-2828-E413-C5CEAEEB4C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851" t="20680" r="14287" b="35782"/>
          <a:stretch/>
        </p:blipFill>
        <p:spPr>
          <a:xfrm>
            <a:off x="0" y="1"/>
            <a:ext cx="12192000" cy="2286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7BC73D5-3049-2472-EE8A-5A9FCC23760C}"/>
              </a:ext>
            </a:extLst>
          </p:cNvPr>
          <p:cNvSpPr txBox="1"/>
          <p:nvPr/>
        </p:nvSpPr>
        <p:spPr>
          <a:xfrm>
            <a:off x="1" y="2845837"/>
            <a:ext cx="12191999" cy="4122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FINALIZAÇÃO MUNICIPAL BOLÃO 23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pt-BR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CONTINUAÇÃO MUNICIPAL DE FUTEBOL SUIÇO 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3200" b="1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CONTINUAÇÃO COPA SÃO CARLOS DE FUTEBOL DE CAMPO 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3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CONTINUAÇÃO MUNICIPAL DE VOLEI DE QUADRA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421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184F4-852D-1248-3B05-73FCEA605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3DC0EE-245B-526A-EA65-05CB06939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286000"/>
            <a:ext cx="12191999" cy="5598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JUNHO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47FD91F-074F-FA11-6258-E841BB5C2C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851" t="20680" r="14287" b="35782"/>
          <a:stretch/>
        </p:blipFill>
        <p:spPr>
          <a:xfrm>
            <a:off x="0" y="1"/>
            <a:ext cx="12192000" cy="2286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2486578-CD36-331B-72DE-6CDEB9B859F2}"/>
              </a:ext>
            </a:extLst>
          </p:cNvPr>
          <p:cNvSpPr txBox="1"/>
          <p:nvPr/>
        </p:nvSpPr>
        <p:spPr>
          <a:xfrm>
            <a:off x="1" y="2845837"/>
            <a:ext cx="12191999" cy="374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FINALIZAÇÃO MUNICIPAL DE FUTEBOL SUIÇO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FINALIZAÇÃO COPA SÃO CARLOS DE FUTEBOL DE CAMPO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FINALIZAÇÃO MUNICIPAL DE VOLEI DE QUADRA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103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99190-F47C-2A84-D041-3794374A9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F49260-2945-A2A0-4A93-B239AB1D9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286000"/>
            <a:ext cx="12191999" cy="5598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JULHO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788A4A4-C907-A170-4331-13690ACE49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851" t="20680" r="14287" b="35782"/>
          <a:stretch/>
        </p:blipFill>
        <p:spPr>
          <a:xfrm>
            <a:off x="0" y="1"/>
            <a:ext cx="12192000" cy="2286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C0345B7-C3E2-45E9-EACE-C4FDEA41F079}"/>
              </a:ext>
            </a:extLst>
          </p:cNvPr>
          <p:cNvSpPr txBox="1"/>
          <p:nvPr/>
        </p:nvSpPr>
        <p:spPr>
          <a:xfrm>
            <a:off x="1" y="2845837"/>
            <a:ext cx="12191999" cy="4373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INICIO MUNICIPAL DE TRUCO E CANASTRA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INICIO MUNICIPAL DE FUTSAL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INICIO DO CAMPEONATO INTERIORANO DE FUTSAL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399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0DB38-716B-03D2-E902-0A59A1C11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76DF17-C6CD-EB80-C309-E9290BBCE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286000"/>
            <a:ext cx="12191999" cy="5598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AGOSTO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BA0FFC2-3FFD-8D60-243A-5C6F001411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851" t="20680" r="14287" b="35782"/>
          <a:stretch/>
        </p:blipFill>
        <p:spPr>
          <a:xfrm>
            <a:off x="0" y="1"/>
            <a:ext cx="12192000" cy="2286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DE7CC76-79F0-858B-FB17-334FE25DDA13}"/>
              </a:ext>
            </a:extLst>
          </p:cNvPr>
          <p:cNvSpPr txBox="1"/>
          <p:nvPr/>
        </p:nvSpPr>
        <p:spPr>
          <a:xfrm>
            <a:off x="-1" y="2845837"/>
            <a:ext cx="12191999" cy="5002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FINALIZAÇÃO MUNICIPAL DE TRUCO E CANASTRA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SEQUENCIA MUNICIPAL DE FUTSAL 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SEQUENCIA DO CAMPEONATO INTERIORANO DE FUTSAL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INICIO MUNICIPAL DE BOCHA 48 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209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236EF-ADB9-728D-5C50-264534DA3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0CDDBA-52AA-416D-44EA-87BAE8C71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286000"/>
            <a:ext cx="12191999" cy="5598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SETEMBRO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5297260-5668-B1FC-AB17-435CAFEB52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851" t="20680" r="14287" b="35782"/>
          <a:stretch/>
        </p:blipFill>
        <p:spPr>
          <a:xfrm>
            <a:off x="0" y="1"/>
            <a:ext cx="12192000" cy="2286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919A06D-4BE3-23EA-5EC2-464A09781F76}"/>
              </a:ext>
            </a:extLst>
          </p:cNvPr>
          <p:cNvSpPr txBox="1"/>
          <p:nvPr/>
        </p:nvSpPr>
        <p:spPr>
          <a:xfrm>
            <a:off x="-1" y="2845837"/>
            <a:ext cx="12191999" cy="5632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FINALIZAÇÃO MUNICIPAL DE FUTSAL 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FINALIZAÇÃO DO CAMPEONATO INTERIORANO DE FUTSAL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3200" b="1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SEQUENCIA MUNICIPAL DE BOCHA 48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INICIO MUNICIPAL DE FUTEBOL DE CAMPO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801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ED6BA-9638-CE48-5A87-B2EC18C26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040329A-E54F-6845-ED44-7C1DBC4BA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286000"/>
            <a:ext cx="12191999" cy="5598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OUTUBRO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18D2921-585E-2DC8-111F-954E198036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851" t="20680" r="14287" b="35782"/>
          <a:stretch/>
        </p:blipFill>
        <p:spPr>
          <a:xfrm>
            <a:off x="0" y="1"/>
            <a:ext cx="12192000" cy="2286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E10A499-8D79-A235-93A9-774D36AC6022}"/>
              </a:ext>
            </a:extLst>
          </p:cNvPr>
          <p:cNvSpPr txBox="1"/>
          <p:nvPr/>
        </p:nvSpPr>
        <p:spPr>
          <a:xfrm>
            <a:off x="-1" y="2845837"/>
            <a:ext cx="12191999" cy="6698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FINALIZAÇÃO MUNICIPAL DE BOCHA 48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SEQUENCIA MUNICIPAL DE FUTEBOL DE CAMPO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pt-BR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INICIO MUNICIPAL DE SINUCA </a:t>
            </a:r>
            <a:r>
              <a:rPr lang="pt-BR" sz="3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DUPLAS</a:t>
            </a:r>
            <a:endParaRPr lang="pt-BR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pt-BR" sz="32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pt-BR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CORRIDA RUSTICA CIDADE DE SÃO CARLOS</a:t>
            </a:r>
          </a:p>
          <a:p>
            <a:pPr marL="457200" indent="-457200">
              <a:buFontTx/>
              <a:buChar char="-"/>
            </a:pP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pt-BR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257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C972E-351F-5305-CA8F-B981C4675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2F59C4-C8AA-63D9-5261-34F7CE4B0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286000"/>
            <a:ext cx="12191999" cy="5598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NOVEMBRO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292ECBB-DCFE-2E21-8BD5-3DE9F93CB8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851" t="20680" r="14287" b="35782"/>
          <a:stretch/>
        </p:blipFill>
        <p:spPr>
          <a:xfrm>
            <a:off x="0" y="1"/>
            <a:ext cx="12192000" cy="2286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0CF38E3-B6D0-DC44-3FE6-799BE8BECAE8}"/>
              </a:ext>
            </a:extLst>
          </p:cNvPr>
          <p:cNvSpPr txBox="1"/>
          <p:nvPr/>
        </p:nvSpPr>
        <p:spPr>
          <a:xfrm>
            <a:off x="-1" y="2845837"/>
            <a:ext cx="12191999" cy="4865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SEQUENCIA MUNICIPAL DE FUTEBOL DE CAMPO 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SEQUENCIA MUNICIPAL DE SINUCA 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TAÇA CARLOS CULMAY – CUNHATAI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INICIO MUNICIPAL DE FUTEVOLEI 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INICIO MUNICIPAL DE VOLEI DE AREIA 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611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D0B11-9E16-9F20-4D4F-D21317214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081CF9-E905-7C46-4FB7-527C8214D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286000"/>
            <a:ext cx="12191999" cy="5598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DEZEMBRO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65E7802-CE7C-F52F-7B41-EF603EE990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851" t="20680" r="14287" b="35782"/>
          <a:stretch/>
        </p:blipFill>
        <p:spPr>
          <a:xfrm>
            <a:off x="0" y="1"/>
            <a:ext cx="12192000" cy="2286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061C16A-17EC-313D-68A1-D8219D7F8463}"/>
              </a:ext>
            </a:extLst>
          </p:cNvPr>
          <p:cNvSpPr txBox="1"/>
          <p:nvPr/>
        </p:nvSpPr>
        <p:spPr>
          <a:xfrm>
            <a:off x="-1" y="2845837"/>
            <a:ext cx="12191999" cy="612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FINALIZAÇÃO MUNICIPAL DE FUTEBOL DE CAMPO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FINALIZAÇÃO MUNICIPAL DE SINUCA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FINALIZAÇÃO MUNICIPAL DE FUTEVOLEI 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FINALIZAÇÃO MUNICIPAL DE VOLEI DE AREIA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807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708F6-4C4D-AB90-EC95-0CB70D2A7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C15529-3CAD-01FE-C8A4-3F2D1140E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286000"/>
            <a:ext cx="12191999" cy="5598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EVENTOS REGIONAIS E ADR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72B4482-3A4F-ADBB-BCE9-18A76662ED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851" t="20680" r="14287" b="35782"/>
          <a:stretch/>
        </p:blipFill>
        <p:spPr>
          <a:xfrm>
            <a:off x="0" y="1"/>
            <a:ext cx="12192000" cy="2286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DC1E1F4-582F-514C-270C-ECA2A821613B}"/>
              </a:ext>
            </a:extLst>
          </p:cNvPr>
          <p:cNvSpPr txBox="1"/>
          <p:nvPr/>
        </p:nvSpPr>
        <p:spPr>
          <a:xfrm>
            <a:off x="-1" y="2845837"/>
            <a:ext cx="6410132" cy="365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TAÇA RADIO SÃO CARLOS DE FUTEBOL – </a:t>
            </a:r>
            <a:b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 19/LIVRE/VETERANOS/CINQUENTÕES – FEVEREIRO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TAÇA RCO DE FUTSAL</a:t>
            </a:r>
            <a:b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MASCULINO e FEMININO - MARÇO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DE FUTSAL BASE e ADULTO – FINAL DE MARÇO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DE FUTEBOL SESSENTÕES – MARÇO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DE BOCHA ROLADA – INICIO DE ABRIL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COPA TROPICAL DE FUTSAL – </a:t>
            </a:r>
            <a:b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MASCULINO/FEMININO/VETERANOS – MAIO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DE FUTEBOL CINQUENTÕES – MAIO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E795130-AA9D-13A8-C3D3-842D4239508D}"/>
              </a:ext>
            </a:extLst>
          </p:cNvPr>
          <p:cNvSpPr txBox="1"/>
          <p:nvPr/>
        </p:nvSpPr>
        <p:spPr>
          <a:xfrm>
            <a:off x="5987141" y="3285695"/>
            <a:ext cx="6204859" cy="296305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DE BOCHA 48 – SEGUNDO SEMESTRE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DE BOLÃO 23 – SEGUNDO SEMESTRE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DE VOLEIBOL BASE e ADULTO – SEGUNDO SEMESTRE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DE TENIS LIVRE E MASTER – SEGUNDO SEMESTRE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DE VOLEI DE AREIA – SEGUNDO SEMESTRE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DE FUTEVOLEI – SEGUNDO SEMESTRE</a:t>
            </a:r>
          </a:p>
        </p:txBody>
      </p:sp>
    </p:spTree>
    <p:extLst>
      <p:ext uri="{BB962C8B-B14F-4D97-AF65-F5344CB8AC3E}">
        <p14:creationId xmlns:p14="http://schemas.microsoft.com/office/powerpoint/2010/main" val="2633486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5F23F-5449-2249-20FC-0885A23E9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7B2949-CB5B-8C20-FEBE-3CE5B6729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286000"/>
            <a:ext cx="12191999" cy="5598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EVENTOS FESPORTE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CF10ACE-3015-EA1D-7F33-5A889D54EF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851" t="20680" r="14287" b="35782"/>
          <a:stretch/>
        </p:blipFill>
        <p:spPr>
          <a:xfrm>
            <a:off x="0" y="1"/>
            <a:ext cx="12192000" cy="2286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FC2A109-566F-9F02-1E2D-95023717024F}"/>
              </a:ext>
            </a:extLst>
          </p:cNvPr>
          <p:cNvSpPr txBox="1"/>
          <p:nvPr/>
        </p:nvSpPr>
        <p:spPr>
          <a:xfrm>
            <a:off x="-1" y="2845837"/>
            <a:ext cx="12191999" cy="3657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JOGOS ABERTOS DA TERCEIRA IDADE FASE MICRO </a:t>
            </a:r>
            <a:b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MARÇO EM CAIBI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JOGUINHOS ABERTOS DE SANTA CATARINA – ABRIL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JOGOS ABERTOS DA TERCEIRA IDADE FASE ESTADUAL</a:t>
            </a:r>
            <a:b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MAIO EM SÃO BENTO DO SUL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OLESC – MAIO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JASC - JUNHO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JESC – SÃO CARLOS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MOLEQUE BOM DE BOLA - RIQUEZA</a:t>
            </a:r>
          </a:p>
        </p:txBody>
      </p:sp>
    </p:spTree>
    <p:extLst>
      <p:ext uri="{BB962C8B-B14F-4D97-AF65-F5344CB8AC3E}">
        <p14:creationId xmlns:p14="http://schemas.microsoft.com/office/powerpoint/2010/main" val="425740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A0FC8-B60E-A923-2679-88CF5E06C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364EE10-BB5C-13C7-67B7-3C6FD9452C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851" t="20680" r="14287" b="35782"/>
          <a:stretch/>
        </p:blipFill>
        <p:spPr>
          <a:xfrm>
            <a:off x="0" y="1"/>
            <a:ext cx="12192000" cy="2286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D7C7054-4A16-D71C-66A9-F6D77536E389}"/>
              </a:ext>
            </a:extLst>
          </p:cNvPr>
          <p:cNvSpPr txBox="1"/>
          <p:nvPr/>
        </p:nvSpPr>
        <p:spPr>
          <a:xfrm>
            <a:off x="0" y="2743201"/>
            <a:ext cx="1219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VISITAÇÃO DE PRAÇAS ESPORTIVAS</a:t>
            </a:r>
          </a:p>
          <a:p>
            <a:pPr marL="285750" indent="-285750">
              <a:buFontTx/>
              <a:buChar char="-"/>
            </a:pPr>
            <a:endParaRPr lang="pt-BR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pt-BR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MELHORIAS / REFORMAS / ADAPTAÇÕES</a:t>
            </a:r>
          </a:p>
          <a:p>
            <a:pPr marL="285750" indent="-285750">
              <a:buFontTx/>
              <a:buChar char="-"/>
            </a:pPr>
            <a:endParaRPr lang="pt-BR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pt-BR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REALIZAÇÃO DE DUAS REUNIÕES INICIAIS A CADA COMPETIÇÃO</a:t>
            </a:r>
          </a:p>
          <a:p>
            <a:pPr marL="285750" indent="-285750">
              <a:buFontTx/>
              <a:buChar char="-"/>
            </a:pPr>
            <a:endParaRPr lang="pt-BR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pt-BR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PADRONIZAÇÃO DE REGULAMENTOS </a:t>
            </a:r>
          </a:p>
        </p:txBody>
      </p:sp>
    </p:spTree>
    <p:extLst>
      <p:ext uri="{BB962C8B-B14F-4D97-AF65-F5344CB8AC3E}">
        <p14:creationId xmlns:p14="http://schemas.microsoft.com/office/powerpoint/2010/main" val="2612986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CD9F7-E37A-BAC6-5120-2ED62C893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DC9695-B72B-0FDC-5202-4256DA736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286000"/>
            <a:ext cx="12191999" cy="5598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COMPROMISSO FORMAL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7E533E4-91B1-C283-A24C-96C03E66E3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851" t="20680" r="14287" b="35782"/>
          <a:stretch/>
        </p:blipFill>
        <p:spPr>
          <a:xfrm>
            <a:off x="0" y="1"/>
            <a:ext cx="12192000" cy="2286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BF33060-DB88-4B34-34C5-734907E63FD6}"/>
              </a:ext>
            </a:extLst>
          </p:cNvPr>
          <p:cNvSpPr txBox="1"/>
          <p:nvPr/>
        </p:nvSpPr>
        <p:spPr>
          <a:xfrm>
            <a:off x="-1" y="3429000"/>
            <a:ext cx="121919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 E QUALQUER ATLETA, QUANDO CONVOCADO PARA REPRESENTAR O MUNICIPIO EM COMPETIÇÕES E SEM JUSTA CAUSA FALTAR, SERA PUNIDO COM 1 ANO DE SUSPENSAO EM TODOS OS EVENTOS MUNICIPAIS.</a:t>
            </a:r>
          </a:p>
          <a:p>
            <a:endParaRPr lang="pt-B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OBS: OS TECNICOS DAS EQUIPES FICAM RESPONSAVEIS EM ENVIAR PARA A SECRETARIA RELATORIO DESTACANDO A FALTA.</a:t>
            </a:r>
          </a:p>
        </p:txBody>
      </p:sp>
    </p:spTree>
    <p:extLst>
      <p:ext uri="{BB962C8B-B14F-4D97-AF65-F5344CB8AC3E}">
        <p14:creationId xmlns:p14="http://schemas.microsoft.com/office/powerpoint/2010/main" val="3170951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465BC-D9A0-1289-EB77-2F9DC8C99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C08BF03-9BED-52AC-F01F-3A239C1266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851" t="20680" r="14287" b="35782"/>
          <a:stretch/>
        </p:blipFill>
        <p:spPr>
          <a:xfrm>
            <a:off x="0" y="1"/>
            <a:ext cx="12192000" cy="2286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FF77FDA-7D97-09DD-7133-ECB2653DA8C3}"/>
              </a:ext>
            </a:extLst>
          </p:cNvPr>
          <p:cNvSpPr txBox="1"/>
          <p:nvPr/>
        </p:nvSpPr>
        <p:spPr>
          <a:xfrm>
            <a:off x="0" y="228600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RESUMO</a:t>
            </a:r>
          </a:p>
          <a:p>
            <a:pPr marL="285750" indent="-285750">
              <a:buFontTx/>
              <a:buChar char="-"/>
            </a:pPr>
            <a:r>
              <a:rPr lang="pt-BR" sz="3600" b="1" dirty="0"/>
              <a:t>MAIS DE 15 EVENTOS MUNICIPAIS</a:t>
            </a:r>
          </a:p>
          <a:p>
            <a:pPr marL="285750" indent="-285750">
              <a:buFontTx/>
              <a:buChar char="-"/>
            </a:pPr>
            <a:r>
              <a:rPr lang="pt-BR" sz="3600" b="1" dirty="0"/>
              <a:t>MAIS DE 10 EVENTOS REGIONAIS</a:t>
            </a:r>
          </a:p>
          <a:p>
            <a:pPr marL="285750" indent="-285750">
              <a:buFontTx/>
              <a:buChar char="-"/>
            </a:pPr>
            <a:r>
              <a:rPr lang="pt-BR" sz="3600" b="1" dirty="0"/>
              <a:t>APROXIMADAMENTE 7 EVENTOS FESPORTE</a:t>
            </a:r>
          </a:p>
          <a:p>
            <a:pPr marL="285750" indent="-285750">
              <a:buFontTx/>
              <a:buChar char="-"/>
            </a:pPr>
            <a:r>
              <a:rPr lang="pt-BR" sz="3600" b="1" dirty="0"/>
              <a:t>LIGA CATARINENSE ADULTO</a:t>
            </a:r>
          </a:p>
          <a:p>
            <a:pPr marL="285750" indent="-285750">
              <a:buFontTx/>
              <a:buChar char="-"/>
            </a:pPr>
            <a:r>
              <a:rPr lang="pt-BR" sz="3600" b="1" dirty="0"/>
              <a:t>LIGA CATARINENSE BASE</a:t>
            </a:r>
          </a:p>
          <a:p>
            <a:pPr marL="285750" indent="-285750">
              <a:buFontTx/>
              <a:buChar char="-"/>
            </a:pPr>
            <a:r>
              <a:rPr lang="pt-BR" sz="3600" b="1" dirty="0"/>
              <a:t>FEBOSC</a:t>
            </a:r>
          </a:p>
          <a:p>
            <a:pPr marL="285750" indent="-285750">
              <a:buFontTx/>
              <a:buChar char="-"/>
            </a:pPr>
            <a:r>
              <a:rPr lang="pt-BR" sz="3600" b="1" dirty="0"/>
              <a:t>EVENTOS ESPECIFICOS QUE VENHAM A SURGIR</a:t>
            </a:r>
          </a:p>
          <a:p>
            <a:pPr marL="285750" indent="-285750">
              <a:buFontTx/>
              <a:buChar char="-"/>
            </a:pP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3690976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5FA6D6-98C8-BAC1-EF5D-30690CAB3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A4BEAE9-8BF5-5765-B47B-28CCA8171F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86"/>
            <a:ext cx="12191999" cy="6866785"/>
          </a:xfrm>
        </p:spPr>
      </p:pic>
    </p:spTree>
    <p:extLst>
      <p:ext uri="{BB962C8B-B14F-4D97-AF65-F5344CB8AC3E}">
        <p14:creationId xmlns:p14="http://schemas.microsoft.com/office/powerpoint/2010/main" val="3175975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5231E-7309-87AF-B235-12079B84B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A6F0061-0C3D-C997-4C4B-6C32B66268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851" t="20680" r="14287" b="35782"/>
          <a:stretch/>
        </p:blipFill>
        <p:spPr>
          <a:xfrm>
            <a:off x="0" y="1"/>
            <a:ext cx="12192000" cy="2286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6C17F34-A0E7-F208-EB5F-AA6FBE24BB5E}"/>
              </a:ext>
            </a:extLst>
          </p:cNvPr>
          <p:cNvSpPr txBox="1"/>
          <p:nvPr/>
        </p:nvSpPr>
        <p:spPr>
          <a:xfrm>
            <a:off x="0" y="3265714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28/02/2025</a:t>
            </a:r>
          </a:p>
          <a:p>
            <a:pPr algn="ctr"/>
            <a:r>
              <a:rPr lang="pt-BR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 PADRÃO PARA TODOS EVENTOS MUNICIPAIS PARA TRANSFERENCIA DE TITULO ELEITORAL.</a:t>
            </a:r>
          </a:p>
          <a:p>
            <a:pPr algn="ctr"/>
            <a:r>
              <a:rPr lang="pt-BR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(EXCETO MUNICIPAL DE FUTEBOL)</a:t>
            </a:r>
          </a:p>
        </p:txBody>
      </p:sp>
    </p:spTree>
    <p:extLst>
      <p:ext uri="{BB962C8B-B14F-4D97-AF65-F5344CB8AC3E}">
        <p14:creationId xmlns:p14="http://schemas.microsoft.com/office/powerpoint/2010/main" val="120901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C5EEF-FF4A-8652-5B45-E36713570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ECB546-200B-452A-49CF-A8A17C7E1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286000"/>
            <a:ext cx="12191999" cy="5598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FEVEREIRO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011EC6F-94D0-A426-8A2E-D35B0EB435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851" t="20680" r="14287" b="35782"/>
          <a:stretch/>
        </p:blipFill>
        <p:spPr>
          <a:xfrm>
            <a:off x="0" y="1"/>
            <a:ext cx="12192000" cy="2286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35B1DC1-43DC-B72F-C415-BE1A6FA6B1C7}"/>
              </a:ext>
            </a:extLst>
          </p:cNvPr>
          <p:cNvSpPr txBox="1"/>
          <p:nvPr/>
        </p:nvSpPr>
        <p:spPr>
          <a:xfrm>
            <a:off x="-1" y="3265714"/>
            <a:ext cx="12191999" cy="4270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REUNIAO COM ENTIDADES / CLUBES / COMUNIDADES / ESPORTISTAS</a:t>
            </a:r>
            <a:endParaRPr lang="pt-B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INICIO MUNICIPAL DE BOCHA RAFFA VOLLO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pt-BR" sz="32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3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JOGOS ABERTOS DA TERCEIRA IDADE – FASE MUNICIPAL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788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2FF69A-5F31-E6DC-ED8C-6A32971AD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EA32296-AEE9-459A-FB62-71DE4A6A17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88044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DD0B76-F246-6989-8E4A-D09BBD823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4CC2183-6DD8-E35E-EF25-52775268EB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92806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6310A-036A-2128-B82A-8C78B3919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FD464E-FD93-63A2-DF70-11A48E991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286000"/>
            <a:ext cx="12191999" cy="5598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MARÇO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04B2D3A-A439-9BA5-B221-B366CA728C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851" t="20680" r="14287" b="35782"/>
          <a:stretch/>
        </p:blipFill>
        <p:spPr>
          <a:xfrm>
            <a:off x="0" y="1"/>
            <a:ext cx="12192000" cy="2286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7F32188-3D74-8580-0101-7EA61C1B33A8}"/>
              </a:ext>
            </a:extLst>
          </p:cNvPr>
          <p:cNvSpPr txBox="1"/>
          <p:nvPr/>
        </p:nvSpPr>
        <p:spPr>
          <a:xfrm>
            <a:off x="-2" y="2845837"/>
            <a:ext cx="12191999" cy="374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CONTINUAÇÃO MUNICIPAL DE BOCHA RAFFA VOLLO 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3200" b="1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INICIO MUNICIPAL BOLÃO 23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INICIO MUNICIPAL DE SINUCA</a:t>
            </a:r>
            <a:r>
              <a:rPr lang="pt-BR" sz="32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INDIVUDUAL</a:t>
            </a:r>
            <a:endParaRPr lang="pt-BR" sz="3200" b="1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pt-BR" sz="3200" b="1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OLIMPIADAS INTERMUNICIPAIS 4S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511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65376-F47D-2147-FA9C-C869F5A17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525A2E-175B-C69C-622F-5FF28D129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286000"/>
            <a:ext cx="12191999" cy="5598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ABRIL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762DE4B-102E-D2AA-675C-61AAE2A6BD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851" t="20680" r="14287" b="35782"/>
          <a:stretch/>
        </p:blipFill>
        <p:spPr>
          <a:xfrm>
            <a:off x="0" y="1"/>
            <a:ext cx="12192000" cy="2286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1CAB802-4D8B-2FBC-CF35-5C1C628AFDF4}"/>
              </a:ext>
            </a:extLst>
          </p:cNvPr>
          <p:cNvSpPr txBox="1"/>
          <p:nvPr/>
        </p:nvSpPr>
        <p:spPr>
          <a:xfrm>
            <a:off x="-1" y="3265714"/>
            <a:ext cx="12191999" cy="311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CONTINUAÇÃO MUNICIPAL BOLÃO 23 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FINALIZAÇÃO MUNICIPAL DE BOCHA RAFFA VOLLO 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INICIO MUNICIPAL DE FUTEBOL SUIÇO 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INICIO COPA SÃO CARLOS DE FUTEBOL DE CAMPO 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INICIO MUNICIPAL DE VOLEI DE QUADRA 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8831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567</Words>
  <Application>Microsoft Office PowerPoint</Application>
  <PresentationFormat>Widescreen</PresentationFormat>
  <Paragraphs>128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Usuario</dc:creator>
  <cp:lastModifiedBy>Usuario</cp:lastModifiedBy>
  <cp:revision>7</cp:revision>
  <cp:lastPrinted>2025-02-04T13:27:08Z</cp:lastPrinted>
  <dcterms:created xsi:type="dcterms:W3CDTF">2025-01-28T11:01:39Z</dcterms:created>
  <dcterms:modified xsi:type="dcterms:W3CDTF">2025-02-06T10:52:53Z</dcterms:modified>
</cp:coreProperties>
</file>